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426A3C-E848-4AB8-985D-211FAE026CF8}" type="datetimeFigureOut">
              <a:rPr lang="th-TH" smtClean="0"/>
              <a:t>07/07/64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4C2E87-728E-4CC5-8529-2054FD8C3672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1828800"/>
          </a:xfrm>
        </p:spPr>
        <p:txBody>
          <a:bodyPr/>
          <a:lstStyle/>
          <a:p>
            <a:pPr algn="ctr"/>
            <a:r>
              <a:rPr lang="th-TH" dirty="0" smtClean="0"/>
              <a:t>4 วิธีรักษ์น้ำ จากชุมชนสู่ครัวเรือน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7854696" cy="1752600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594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582621"/>
          </a:xfrm>
        </p:spPr>
        <p:txBody>
          <a:bodyPr anchor="t">
            <a:norm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ปัญหาน้ำที่เราต้องใส่ใจ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467544" y="1285674"/>
            <a:ext cx="2664296" cy="217932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Angsana News" panose="02020603050405020304" pitchFamily="18" charset="-34"/>
                <a:cs typeface="Angsana News" panose="02020603050405020304" pitchFamily="18" charset="-34"/>
              </a:rPr>
              <a:t>ให้เกิดการพัฒนาอย่างต่อเนื่อง อีกทั้งยังมีการนำปรัชญาเศรษฐกิจพอเพียงเข้ามาร่วมด้วย ก่อให้เกิดการพัฒนาอย่างมีประสิทธิภาพสูงสุด สำหรับแนวทาง 4 ประการที่ชุมชนสามารถช่วยกันปรับตัวและร่วมกันทำ ได้แก่…</a:t>
            </a:r>
          </a:p>
        </p:txBody>
      </p:sp>
      <p:sp>
        <p:nvSpPr>
          <p:cNvPr id="4" name="ตัวแทนรูปภาพ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887">
            <a:off x="3496840" y="1185409"/>
            <a:ext cx="4602249" cy="392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6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700" b="1" dirty="0">
                <a:solidFill>
                  <a:srgbClr val="00B050"/>
                </a:solidFill>
                <a:latin typeface="Angsana News" panose="02020603050405020304" pitchFamily="18" charset="-34"/>
                <a:cs typeface="Angsana News" panose="02020603050405020304" pitchFamily="18" charset="-34"/>
              </a:rPr>
              <a:t>การเก็บน้ำฝน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2050" name="Picture 2" descr="4-ways-to-conserve-water-from-the-community-to-your-household-site-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14">
            <a:off x="5500195" y="4132068"/>
            <a:ext cx="3062225" cy="22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4038600" cy="443484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เก็บน้ำฝนเพื่อนำมาใช้นี้ จัดเป็นภูมิปัญญาที่มีมาตั้งแต่โบราณ ด้วยการใช้อ่าง, โอ่ง, ตุ่ม ในการเก็บน้ำฝน ทำให้มีน้ำจำนวนมากใช้ในชุมชน โดยที่ไม่จำเป็นต้องไปเสาะหามา เพราะเป็นน้ำที่ร่วงหล่นมาจากท้องฟ้า ไม่จำเป็นต้องใช้แรงในการขนย้าย เพียงแค่รอรับเท่านั้นเอง ซึ่งสามารถนำมาใช้แก้ไขปัญหาทางเกษตรกรรมได้เป็นอย่างดี แต่ถ้าเกิดจะนำมาใช้ในเรื่องของอุปโภคการอุปโภคบริโภคก็เป็นเรื่องที่ต้องใส่ใจ เพราะต้องมีการนำน้ำไปบำบัดให้ถูกสุขอนามัยก่อน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042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2743200" cy="1162050"/>
          </a:xfrm>
        </p:spPr>
        <p:txBody>
          <a:bodyPr/>
          <a:lstStyle/>
          <a:p>
            <a:pPr algn="ctr"/>
            <a:r>
              <a:rPr lang="th-TH" sz="4000" b="1" u="sng" dirty="0">
                <a:latin typeface="Angsana News" panose="02020603050405020304" pitchFamily="18" charset="-34"/>
                <a:cs typeface="Angsana News" panose="02020603050405020304" pitchFamily="18" charset="-34"/>
              </a:rPr>
              <a:t>ปลูกพืชใช้น้ำน้อย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3074" name="Picture 2" descr="art_icon_42276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281">
            <a:off x="215717" y="980421"/>
            <a:ext cx="2507746" cy="250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627784" y="2636912"/>
            <a:ext cx="612068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/>
              <a:t>หลังจาก</a:t>
            </a:r>
            <a:r>
              <a:rPr lang="th-TH" dirty="0"/>
              <a:t>ที่ช่วงฤดูการทำนาผ่านไป เพื่อไม่ให้เป็นการปล่อยเวลาและปล่อยที่ดินให้เสียเปล่า แนะนำให้ชาวบ้านในชุมชนปลูกพืชใช้น้ำน้อย เช่น พืชตระกูลถั่ว, มะละกอ, ฟักทอง, แก้วมังกร, มะพร้าว มัน</a:t>
            </a:r>
            <a:r>
              <a:rPr lang="th-TH" dirty="0" err="1"/>
              <a:t>สําปะหลัง</a:t>
            </a:r>
            <a:r>
              <a:rPr lang="th-TH" dirty="0"/>
              <a:t> เป็นต้น ซึ่งพืชเหล่านี้ เป็นพืชที่ต้องการน้ำน้อยกว่าการปลูกข้าวเป็นอย่างมาก อย่างไรก็ตามก็ต้องมีการสลับกับการปลูกข้าวบ้าง เพื่อเป็นการอนุรักษ์ดินให้มีความอุดมสมบูรณ์ นอกจากนี้เสร็จเศษจากพืชตระกูลถั่วยังเป็นการช่วยเพิ่มประโยชน์ให้แก่ดิน ซึ่งเป็นอินทรียวัตถุที่มาจากธรรมชาติ ช่วยปรับโครงสร้างของดินให้แข็งแรง</a:t>
            </a:r>
          </a:p>
        </p:txBody>
      </p:sp>
    </p:spTree>
    <p:extLst>
      <p:ext uri="{BB962C8B-B14F-4D97-AF65-F5344CB8AC3E}">
        <p14:creationId xmlns:p14="http://schemas.microsoft.com/office/powerpoint/2010/main" val="42393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35696" y="612844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เรียนรู้การบริหารแหล่งน้ำในชุมชน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 การร่วมแรงร่วมใจกัน ในการขุดลอกคลองที่มีอยู่แล้ว ให้มีการขยายตัวขึ้น เพื่อรองรับการเก็บน้ำให้</a:t>
            </a:r>
            <a:r>
              <a:rPr lang="th-TH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ได้มาก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ขึ้น หรือสร้างแหล่งกักเก็บน้ำแก้มลิง สร้างบ่อเก็บน้ำชุมชน เพื่อใช้ในภาวะฉุกเฉิน เช่น ในช่วงน้ำแล้ง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17667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ว่าด้วยเรื่องน้ำที่หายไป Cr. Greenpeace Thai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92">
            <a:off x="3496605" y="1238328"/>
            <a:ext cx="4590731" cy="38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87933" y="404664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ปลูกทัศนคติในการใช้น้ำอย่างคุ้มค่าแก่ผู้คน</a:t>
            </a:r>
            <a:r>
              <a:rPr lang="th-TH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th-TH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ชุมชน</a:t>
            </a:r>
            <a:endParaRPr lang="th-TH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การที่จะเริ่มทำสิ่งใหม่ใดๆ ก็ตาม จะต้องมีการปลูกฝังให้ผู้คนเกิดความเข้าใจ และตระหนักในเรื่องเหล่านั้น เสียก่อน โดยเริ่มตั้งแต่การปลูกฝังต้องเริ่มจาก ในครอบครัว โรงเรียน ไปจนถึงระดับชุมชน ซึ่งผู้ใหญ่เป็นกำลังหลักสำคัญ ที่จะทำให้เด็กเห็นแล้วเกิดการลอกเลียนแบบพฤติกรรมในทางที่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ดี ปัญหา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ขนาดใหญ่นี้ ไม่ได้อาจแก้ไขได้ด้วยตัวคนเดียว หรือเพียงครอบครัว สองครอบครัวเท่านั้น แต่ทุกคนในชุมชนนั้นจะต้องร่วมแรงร่วมใจกัน ในการสร้างความยั่งยืนสืบต่อไป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2447120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452</Words>
  <Application>Microsoft Office PowerPoint</Application>
  <PresentationFormat>นำเสนอทางหน้าจอ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ไหลเวียน</vt:lpstr>
      <vt:lpstr>4 วิธีรักษ์น้ำ จากชุมชนสู่ครัวเรือน</vt:lpstr>
      <vt:lpstr>ปัญหาน้ำที่เราต้องใส่ใจ</vt:lpstr>
      <vt:lpstr>การเก็บน้ำฝน </vt:lpstr>
      <vt:lpstr>ปลูกพืชใช้น้ำน้อย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SASUK</dc:creator>
  <cp:lastModifiedBy>SASUK</cp:lastModifiedBy>
  <cp:revision>16</cp:revision>
  <dcterms:created xsi:type="dcterms:W3CDTF">2021-07-07T08:33:10Z</dcterms:created>
  <dcterms:modified xsi:type="dcterms:W3CDTF">2021-07-07T08:52:16Z</dcterms:modified>
</cp:coreProperties>
</file>